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72" r:id="rId3"/>
    <p:sldId id="258" r:id="rId4"/>
    <p:sldId id="259" r:id="rId5"/>
    <p:sldId id="268" r:id="rId6"/>
    <p:sldId id="269" r:id="rId7"/>
    <p:sldId id="270" r:id="rId8"/>
    <p:sldId id="271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56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5153D181-EE78-46F5-956E-FEB1FCA82A72}" type="datetimeFigureOut">
              <a:rPr lang="ru-RU" smtClean="0"/>
              <a:pPr/>
              <a:t>04.12.2017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01F0501C-8721-4B09-8AE6-62B7967773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3D181-EE78-46F5-956E-FEB1FCA82A72}" type="datetimeFigureOut">
              <a:rPr lang="ru-RU" smtClean="0"/>
              <a:pPr/>
              <a:t>04.12.2017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0501C-8721-4B09-8AE6-62B7967773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3D181-EE78-46F5-956E-FEB1FCA82A72}" type="datetimeFigureOut">
              <a:rPr lang="ru-RU" smtClean="0"/>
              <a:pPr/>
              <a:t>04.12.2017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0501C-8721-4B09-8AE6-62B7967773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3D181-EE78-46F5-956E-FEB1FCA82A72}" type="datetimeFigureOut">
              <a:rPr lang="ru-RU" smtClean="0"/>
              <a:pPr/>
              <a:t>04.12.2017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0501C-8721-4B09-8AE6-62B7967773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3D181-EE78-46F5-956E-FEB1FCA82A72}" type="datetimeFigureOut">
              <a:rPr lang="ru-RU" smtClean="0"/>
              <a:pPr/>
              <a:t>04.12.2017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0501C-8721-4B09-8AE6-62B7967773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3D181-EE78-46F5-956E-FEB1FCA82A72}" type="datetimeFigureOut">
              <a:rPr lang="ru-RU" smtClean="0"/>
              <a:pPr/>
              <a:t>04.12.2017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0501C-8721-4B09-8AE6-62B79677739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3D181-EE78-46F5-956E-FEB1FCA82A72}" type="datetimeFigureOut">
              <a:rPr lang="ru-RU" smtClean="0"/>
              <a:pPr/>
              <a:t>04.12.2017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0501C-8721-4B09-8AE6-62B79677739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3D181-EE78-46F5-956E-FEB1FCA82A72}" type="datetimeFigureOut">
              <a:rPr lang="ru-RU" smtClean="0"/>
              <a:pPr/>
              <a:t>04.12.2017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0501C-8721-4B09-8AE6-62B7967773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3D181-EE78-46F5-956E-FEB1FCA82A72}" type="datetimeFigureOut">
              <a:rPr lang="ru-RU" smtClean="0"/>
              <a:pPr/>
              <a:t>04.12.2017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0501C-8721-4B09-8AE6-62B7967773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5153D181-EE78-46F5-956E-FEB1FCA82A72}" type="datetimeFigureOut">
              <a:rPr lang="ru-RU" smtClean="0"/>
              <a:pPr/>
              <a:t>04.12.2017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01F0501C-8721-4B09-8AE6-62B7967773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5153D181-EE78-46F5-956E-FEB1FCA82A72}" type="datetimeFigureOut">
              <a:rPr lang="ru-RU" smtClean="0"/>
              <a:pPr/>
              <a:t>04.12.2017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01F0501C-8721-4B09-8AE6-62B7967773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5153D181-EE78-46F5-956E-FEB1FCA82A72}" type="datetimeFigureOut">
              <a:rPr lang="ru-RU" smtClean="0"/>
              <a:pPr/>
              <a:t>04.12.2017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01F0501C-8721-4B09-8AE6-62B79677739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comb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03322" y="838774"/>
            <a:ext cx="4424481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4800" b="1" dirty="0" smtClean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Дидактик  </a:t>
            </a:r>
            <a:r>
              <a:rPr lang="ru-RU" sz="4800" b="1" dirty="0" err="1" smtClean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уен</a:t>
            </a:r>
            <a:endParaRPr lang="ru-RU" sz="4800" b="1" dirty="0">
              <a:ln w="11430"/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043095" y="1700808"/>
            <a:ext cx="5198859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</a:t>
            </a:r>
            <a:r>
              <a:rPr lang="ru-RU" sz="48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Бу</a:t>
            </a:r>
            <a:r>
              <a:rPr lang="ru-RU" sz="4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48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нәрсә</a:t>
            </a:r>
            <a:r>
              <a:rPr lang="ru-RU" sz="4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?</a:t>
            </a:r>
          </a:p>
          <a:p>
            <a:pPr algn="ctr"/>
            <a:r>
              <a:rPr lang="ru-RU" sz="48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</a:t>
            </a:r>
            <a:r>
              <a:rPr lang="ru-RU" sz="4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ның</a:t>
            </a:r>
            <a:r>
              <a:rPr lang="ru-RU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4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баласы</a:t>
            </a:r>
            <a:r>
              <a:rPr lang="ru-RU" sz="4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?»</a:t>
            </a:r>
            <a:endParaRPr lang="ru-RU" sz="4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" name="Рисунок 4" descr="231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4143372" y="3429000"/>
            <a:ext cx="3176605" cy="3176605"/>
          </a:xfrm>
          <a:prstGeom prst="rect">
            <a:avLst/>
          </a:prstGeom>
        </p:spPr>
      </p:pic>
      <p:pic>
        <p:nvPicPr>
          <p:cNvPr id="4" name="Рисунок 3" descr="230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2285984" y="4000504"/>
            <a:ext cx="2209806" cy="2428892"/>
          </a:xfrm>
          <a:prstGeom prst="rect">
            <a:avLst/>
          </a:prstGeom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getImage (1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252537"/>
            <a:ext cx="6096000" cy="4352925"/>
          </a:xfrm>
          <a:prstGeom prst="rect">
            <a:avLst/>
          </a:prstGeom>
          <a:ln w="76200">
            <a:solidFill>
              <a:srgbClr val="C000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t-RU" b="1" dirty="0" smtClean="0"/>
              <a:t>Тиен – тиен баласы</a:t>
            </a:r>
            <a:endParaRPr lang="ru-RU" b="1" dirty="0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getImage (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3950" y="692696"/>
            <a:ext cx="4482306" cy="5568280"/>
          </a:xfrm>
          <a:prstGeom prst="rect">
            <a:avLst/>
          </a:prstGeom>
          <a:ln w="76200">
            <a:solidFill>
              <a:srgbClr val="C000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20688"/>
          </a:xfrm>
        </p:spPr>
        <p:txBody>
          <a:bodyPr>
            <a:normAutofit fontScale="90000"/>
          </a:bodyPr>
          <a:lstStyle/>
          <a:p>
            <a:r>
              <a:rPr lang="tt-RU" b="1" dirty="0" smtClean="0">
                <a:latin typeface="Times New Roman" pitchFamily="18" charset="0"/>
                <a:cs typeface="Times New Roman" pitchFamily="18" charset="0"/>
              </a:rPr>
              <a:t>Песи (мәче) – </a:t>
            </a:r>
            <a:r>
              <a:rPr lang="tt-RU" b="1" dirty="0" smtClean="0">
                <a:latin typeface="Times New Roman" pitchFamily="18" charset="0"/>
                <a:cs typeface="Times New Roman" pitchFamily="18" charset="0"/>
              </a:rPr>
              <a:t>песи </a:t>
            </a:r>
            <a:r>
              <a:rPr lang="tt-RU" b="1" dirty="0" smtClean="0">
                <a:latin typeface="Times New Roman" pitchFamily="18" charset="0"/>
                <a:cs typeface="Times New Roman" pitchFamily="18" charset="0"/>
              </a:rPr>
              <a:t>баласы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getImage (1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252537"/>
            <a:ext cx="6096000" cy="4352925"/>
          </a:xfrm>
          <a:prstGeom prst="rect">
            <a:avLst/>
          </a:prstGeom>
          <a:ln w="76200">
            <a:solidFill>
              <a:srgbClr val="C000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t-RU" b="1" dirty="0" smtClean="0">
                <a:latin typeface="Times New Roman" pitchFamily="18" charset="0"/>
                <a:cs typeface="Times New Roman" pitchFamily="18" charset="0"/>
              </a:rPr>
              <a:t>Төлке – төлке баласы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getImage (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176337"/>
            <a:ext cx="6096000" cy="4505325"/>
          </a:xfrm>
          <a:prstGeom prst="rect">
            <a:avLst/>
          </a:prstGeom>
          <a:ln w="76200">
            <a:solidFill>
              <a:srgbClr val="C000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901699"/>
          </a:xfrm>
        </p:spPr>
        <p:txBody>
          <a:bodyPr>
            <a:normAutofit/>
          </a:bodyPr>
          <a:lstStyle/>
          <a:p>
            <a:r>
              <a:rPr lang="tt-RU" b="1" dirty="0" smtClean="0">
                <a:latin typeface="Times New Roman" pitchFamily="18" charset="0"/>
                <a:cs typeface="Times New Roman" pitchFamily="18" charset="0"/>
              </a:rPr>
              <a:t>Үрдәк – үрдәк бәбкәсе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getImage (10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3950" y="764704"/>
            <a:ext cx="4356100" cy="5352256"/>
          </a:xfrm>
          <a:prstGeom prst="rect">
            <a:avLst/>
          </a:prstGeom>
          <a:ln w="76200">
            <a:solidFill>
              <a:srgbClr val="C000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4704"/>
          </a:xfrm>
        </p:spPr>
        <p:txBody>
          <a:bodyPr>
            <a:normAutofit/>
          </a:bodyPr>
          <a:lstStyle/>
          <a:p>
            <a:r>
              <a:rPr lang="tt-RU" b="1" dirty="0" smtClean="0">
                <a:latin typeface="Times New Roman" pitchFamily="18" charset="0"/>
                <a:cs typeface="Times New Roman" pitchFamily="18" charset="0"/>
              </a:rPr>
              <a:t>Куян – куян баласы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getImage (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304925"/>
            <a:ext cx="6096000" cy="4248150"/>
          </a:xfrm>
          <a:prstGeom prst="rect">
            <a:avLst/>
          </a:prstGeom>
          <a:ln w="76200">
            <a:solidFill>
              <a:srgbClr val="C000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t-RU" sz="3600" b="1" dirty="0" smtClean="0">
                <a:latin typeface="Times New Roman" pitchFamily="18" charset="0"/>
                <a:cs typeface="Times New Roman" pitchFamily="18" charset="0"/>
              </a:rPr>
              <a:t>Сарык – </a:t>
            </a:r>
            <a:r>
              <a:rPr lang="tt-RU" sz="3600" b="1" dirty="0" smtClean="0">
                <a:latin typeface="Times New Roman" pitchFamily="18" charset="0"/>
                <a:cs typeface="Times New Roman" pitchFamily="18" charset="0"/>
              </a:rPr>
              <a:t>бәрән (сарык бәрәне)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getImage (9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252537"/>
            <a:ext cx="6096000" cy="4352925"/>
          </a:xfrm>
          <a:prstGeom prst="rect">
            <a:avLst/>
          </a:prstGeom>
          <a:ln w="76200">
            <a:solidFill>
              <a:srgbClr val="C000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t-RU" sz="4000" b="1" dirty="0" smtClean="0">
                <a:latin typeface="Times New Roman" pitchFamily="18" charset="0"/>
                <a:cs typeface="Times New Roman" pitchFamily="18" charset="0"/>
              </a:rPr>
              <a:t>Тычкан – тычкан баласы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getImage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176337"/>
            <a:ext cx="6096000" cy="4505325"/>
          </a:xfrm>
          <a:prstGeom prst="rect">
            <a:avLst/>
          </a:prstGeom>
          <a:ln w="76200">
            <a:solidFill>
              <a:srgbClr val="C000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tt-RU" b="1" dirty="0" smtClean="0">
                <a:latin typeface="Times New Roman" pitchFamily="18" charset="0"/>
                <a:cs typeface="Times New Roman" pitchFamily="18" charset="0"/>
              </a:rPr>
              <a:t>Дуңгыз – дуңгыз баласы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785794"/>
            <a:ext cx="8358246" cy="4031873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endParaRPr lang="ru-RU" sz="3600" b="1" dirty="0" smtClean="0">
              <a:ln/>
              <a:solidFill>
                <a:schemeClr val="accent3"/>
              </a:solidFill>
            </a:endParaRPr>
          </a:p>
          <a:p>
            <a:pPr algn="ctr"/>
            <a:r>
              <a:rPr lang="tt-RU" sz="4400" b="1" dirty="0" smtClean="0">
                <a:ln/>
                <a:latin typeface="Times New Roman" pitchFamily="18" charset="0"/>
                <a:cs typeface="Times New Roman" pitchFamily="18" charset="0"/>
              </a:rPr>
              <a:t>Максат</a:t>
            </a:r>
            <a:r>
              <a:rPr lang="ru-RU" sz="4400" b="1" dirty="0" smtClean="0">
                <a:ln/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r>
              <a:rPr lang="ru-RU" sz="4400" b="1" dirty="0" smtClean="0">
                <a:ln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err="1" smtClean="0">
                <a:ln/>
                <a:latin typeface="Times New Roman" pitchFamily="18" charset="0"/>
                <a:cs typeface="Times New Roman" pitchFamily="18" charset="0"/>
              </a:rPr>
              <a:t>Кыргый</a:t>
            </a:r>
            <a:r>
              <a:rPr lang="ru-RU" sz="4400" b="1" dirty="0" smtClean="0">
                <a:ln/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400" b="1" dirty="0" err="1" smtClean="0">
                <a:ln/>
                <a:latin typeface="Times New Roman" pitchFamily="18" charset="0"/>
                <a:cs typeface="Times New Roman" pitchFamily="18" charset="0"/>
              </a:rPr>
              <a:t>йорт</a:t>
            </a:r>
            <a:r>
              <a:rPr lang="ru-RU" sz="4400" b="1" dirty="0" smtClean="0">
                <a:ln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err="1" smtClean="0">
                <a:ln/>
                <a:latin typeface="Times New Roman" pitchFamily="18" charset="0"/>
                <a:cs typeface="Times New Roman" pitchFamily="18" charset="0"/>
              </a:rPr>
              <a:t>хайваннарын</a:t>
            </a:r>
            <a:r>
              <a:rPr lang="ru-RU" sz="4400" b="1" dirty="0" smtClean="0">
                <a:ln/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400" b="1" dirty="0" err="1" smtClean="0">
                <a:ln/>
                <a:latin typeface="Times New Roman" pitchFamily="18" charset="0"/>
                <a:cs typeface="Times New Roman" pitchFamily="18" charset="0"/>
              </a:rPr>
              <a:t>кошларны</a:t>
            </a:r>
            <a:r>
              <a:rPr lang="ru-RU" sz="4400" b="1" dirty="0" smtClean="0">
                <a:ln/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400" b="1" dirty="0" err="1" smtClean="0">
                <a:ln/>
                <a:latin typeface="Times New Roman" pitchFamily="18" charset="0"/>
                <a:cs typeface="Times New Roman" pitchFamily="18" charset="0"/>
              </a:rPr>
              <a:t>һәм</a:t>
            </a:r>
            <a:r>
              <a:rPr lang="ru-RU" sz="4400" b="1" dirty="0" smtClean="0">
                <a:ln/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400" b="1" dirty="0" err="1" smtClean="0">
                <a:ln/>
                <a:latin typeface="Times New Roman" pitchFamily="18" charset="0"/>
                <a:cs typeface="Times New Roman" pitchFamily="18" charset="0"/>
              </a:rPr>
              <a:t>аларның</a:t>
            </a:r>
            <a:r>
              <a:rPr lang="ru-RU" sz="4400" b="1" dirty="0" smtClean="0">
                <a:ln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err="1" smtClean="0">
                <a:ln/>
                <a:latin typeface="Times New Roman" pitchFamily="18" charset="0"/>
                <a:cs typeface="Times New Roman" pitchFamily="18" charset="0"/>
              </a:rPr>
              <a:t>балаларын</a:t>
            </a:r>
            <a:r>
              <a:rPr lang="ru-RU" sz="4400" b="1" dirty="0" smtClean="0">
                <a:ln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err="1" smtClean="0">
                <a:ln/>
                <a:latin typeface="Times New Roman" pitchFamily="18" charset="0"/>
                <a:cs typeface="Times New Roman" pitchFamily="18" charset="0"/>
              </a:rPr>
              <a:t>дөрес</a:t>
            </a:r>
            <a:r>
              <a:rPr lang="ru-RU" sz="4400" b="1" dirty="0" smtClean="0">
                <a:ln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err="1" smtClean="0">
                <a:ln/>
                <a:latin typeface="Times New Roman" pitchFamily="18" charset="0"/>
                <a:cs typeface="Times New Roman" pitchFamily="18" charset="0"/>
              </a:rPr>
              <a:t>истә</a:t>
            </a:r>
            <a:r>
              <a:rPr lang="ru-RU" sz="4400" b="1" dirty="0" smtClean="0">
                <a:ln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err="1" smtClean="0">
                <a:ln/>
                <a:latin typeface="Times New Roman" pitchFamily="18" charset="0"/>
                <a:cs typeface="Times New Roman" pitchFamily="18" charset="0"/>
              </a:rPr>
              <a:t>калдырырга</a:t>
            </a:r>
            <a:r>
              <a:rPr lang="ru-RU" sz="4400" b="1" dirty="0" smtClean="0">
                <a:ln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err="1" smtClean="0">
                <a:ln/>
                <a:latin typeface="Times New Roman" pitchFamily="18" charset="0"/>
                <a:cs typeface="Times New Roman" pitchFamily="18" charset="0"/>
              </a:rPr>
              <a:t>өйрәтү</a:t>
            </a:r>
            <a:endParaRPr lang="ru-RU" sz="4400" b="1" dirty="0">
              <a:ln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getImage (7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252537"/>
            <a:ext cx="6096000" cy="4352925"/>
          </a:xfrm>
          <a:prstGeom prst="rect">
            <a:avLst/>
          </a:prstGeom>
          <a:ln w="76200">
            <a:solidFill>
              <a:srgbClr val="C000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t-RU" b="1" dirty="0" smtClean="0">
                <a:latin typeface="Times New Roman" pitchFamily="18" charset="0"/>
                <a:cs typeface="Times New Roman" pitchFamily="18" charset="0"/>
              </a:rPr>
              <a:t>Сыер - бозау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getImage (6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252537"/>
            <a:ext cx="6096000" cy="4352925"/>
          </a:xfrm>
          <a:prstGeom prst="rect">
            <a:avLst/>
          </a:prstGeom>
          <a:ln w="76200">
            <a:solidFill>
              <a:srgbClr val="C000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t-RU" b="1" dirty="0" smtClean="0">
                <a:latin typeface="Times New Roman" pitchFamily="18" charset="0"/>
                <a:cs typeface="Times New Roman" pitchFamily="18" charset="0"/>
              </a:rPr>
              <a:t>Кәҗә – кәҗә бәтие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getImage (8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3950" y="1052736"/>
            <a:ext cx="4356100" cy="5064224"/>
          </a:xfrm>
          <a:prstGeom prst="rect">
            <a:avLst/>
          </a:prstGeom>
          <a:ln w="76200">
            <a:solidFill>
              <a:srgbClr val="C000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tt-RU" b="1" dirty="0" smtClean="0">
                <a:latin typeface="Times New Roman" pitchFamily="18" charset="0"/>
                <a:cs typeface="Times New Roman" pitchFamily="18" charset="0"/>
              </a:rPr>
              <a:t>Эт – </a:t>
            </a:r>
            <a:r>
              <a:rPr lang="tt-RU" b="1" dirty="0" smtClean="0">
                <a:latin typeface="Times New Roman" pitchFamily="18" charset="0"/>
                <a:cs typeface="Times New Roman" pitchFamily="18" charset="0"/>
              </a:rPr>
              <a:t>көчек (эт баласы)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getImage (1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252537"/>
            <a:ext cx="6096000" cy="4352925"/>
          </a:xfrm>
          <a:prstGeom prst="rect">
            <a:avLst/>
          </a:prstGeom>
          <a:ln w="76200">
            <a:solidFill>
              <a:srgbClr val="C000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t-RU" b="1" dirty="0" smtClean="0">
                <a:latin typeface="Times New Roman" pitchFamily="18" charset="0"/>
                <a:cs typeface="Times New Roman" pitchFamily="18" charset="0"/>
              </a:rPr>
              <a:t>Фил – фил баласы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getIm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176337"/>
            <a:ext cx="6096000" cy="4505325"/>
          </a:xfrm>
          <a:prstGeom prst="rect">
            <a:avLst/>
          </a:prstGeom>
          <a:ln w="76200">
            <a:solidFill>
              <a:srgbClr val="C000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t-RU" b="1" dirty="0" smtClean="0">
                <a:latin typeface="Times New Roman" pitchFamily="18" charset="0"/>
                <a:cs typeface="Times New Roman" pitchFamily="18" charset="0"/>
              </a:rPr>
              <a:t>Тавык - чеби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getImage (1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252537"/>
            <a:ext cx="6096000" cy="4352925"/>
          </a:xfrm>
          <a:prstGeom prst="rect">
            <a:avLst/>
          </a:prstGeom>
          <a:ln w="76200">
            <a:solidFill>
              <a:srgbClr val="C000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t-RU" b="1" dirty="0" smtClean="0">
                <a:latin typeface="Times New Roman" pitchFamily="18" charset="0"/>
                <a:cs typeface="Times New Roman" pitchFamily="18" charset="0"/>
              </a:rPr>
              <a:t>Аю – аю баласы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getImage (5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736" y="692696"/>
            <a:ext cx="4968552" cy="5544616"/>
          </a:xfrm>
          <a:prstGeom prst="rect">
            <a:avLst/>
          </a:prstGeom>
          <a:ln w="76200">
            <a:solidFill>
              <a:srgbClr val="C000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95023" y="1"/>
            <a:ext cx="6965245" cy="764704"/>
          </a:xfrm>
        </p:spPr>
        <p:txBody>
          <a:bodyPr>
            <a:normAutofit/>
          </a:bodyPr>
          <a:lstStyle/>
          <a:p>
            <a:r>
              <a:rPr lang="tt-RU" b="1" dirty="0" smtClean="0">
                <a:latin typeface="Times New Roman" pitchFamily="18" charset="0"/>
                <a:cs typeface="Times New Roman" pitchFamily="18" charset="0"/>
              </a:rPr>
              <a:t>Ат – колын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124</TotalTime>
  <Words>92</Words>
  <Application>Microsoft Office PowerPoint</Application>
  <PresentationFormat>Экран (4:3)</PresentationFormat>
  <Paragraphs>21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Кнопка</vt:lpstr>
      <vt:lpstr>Презентация PowerPoint</vt:lpstr>
      <vt:lpstr>Презентация PowerPoint</vt:lpstr>
      <vt:lpstr>Сыер - бозау</vt:lpstr>
      <vt:lpstr>Кәҗә – кәҗә бәтие</vt:lpstr>
      <vt:lpstr>Эт – көчек (эт баласы)</vt:lpstr>
      <vt:lpstr>Фил – фил баласы</vt:lpstr>
      <vt:lpstr>Тавык - чеби</vt:lpstr>
      <vt:lpstr>Аю – аю баласы</vt:lpstr>
      <vt:lpstr>Ат – колын </vt:lpstr>
      <vt:lpstr>Тиен – тиен баласы</vt:lpstr>
      <vt:lpstr>Песи (мәче) – песи баласы</vt:lpstr>
      <vt:lpstr>Төлке – төлке баласы</vt:lpstr>
      <vt:lpstr>Үрдәк – үрдәк бәбкәсе</vt:lpstr>
      <vt:lpstr>Куян – куян баласы</vt:lpstr>
      <vt:lpstr>Сарык – бәрән (сарык бәрәне)</vt:lpstr>
      <vt:lpstr>Тычкан – тычкан баласы</vt:lpstr>
      <vt:lpstr>Дуңгыз – дуңгыз баласы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Сад-83</cp:lastModifiedBy>
  <cp:revision>15</cp:revision>
  <dcterms:created xsi:type="dcterms:W3CDTF">2014-11-09T16:53:09Z</dcterms:created>
  <dcterms:modified xsi:type="dcterms:W3CDTF">2017-12-04T06:49:47Z</dcterms:modified>
</cp:coreProperties>
</file>